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4" r:id="rId6"/>
    <p:sldId id="275" r:id="rId7"/>
    <p:sldId id="280" r:id="rId8"/>
    <p:sldId id="282" r:id="rId9"/>
    <p:sldId id="281" r:id="rId10"/>
    <p:sldId id="261" r:id="rId11"/>
    <p:sldId id="258" r:id="rId12"/>
    <p:sldId id="262" r:id="rId13"/>
    <p:sldId id="263" r:id="rId14"/>
    <p:sldId id="264" r:id="rId15"/>
    <p:sldId id="265" r:id="rId16"/>
    <p:sldId id="266" r:id="rId17"/>
    <p:sldId id="267" r:id="rId18"/>
    <p:sldId id="270" r:id="rId19"/>
    <p:sldId id="269" r:id="rId20"/>
    <p:sldId id="268" r:id="rId21"/>
    <p:sldId id="271" r:id="rId22"/>
    <p:sldId id="273" r:id="rId23"/>
    <p:sldId id="278" r:id="rId24"/>
    <p:sldId id="272" r:id="rId25"/>
    <p:sldId id="283" r:id="rId26"/>
    <p:sldId id="284" r:id="rId27"/>
    <p:sldId id="285" r:id="rId28"/>
    <p:sldId id="286" r:id="rId29"/>
    <p:sldId id="276" r:id="rId30"/>
    <p:sldId id="277" r:id="rId31"/>
    <p:sldId id="27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7830F3-C743-41DF-933C-5368E2228B8F}" type="datetimeFigureOut">
              <a:rPr lang="en-US" smtClean="0"/>
              <a:pPr/>
              <a:t>9/15/2010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4782355-487B-4382-92A0-8AD5E7EE2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wmf"/><Relationship Id="rId2" Type="http://schemas.openxmlformats.org/officeDocument/2006/relationships/hyperlink" Target="http://upload.wikimedia.org/wikipedia/commons/4/49/Star_of_Davi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png"/><Relationship Id="rId4" Type="http://schemas.openxmlformats.org/officeDocument/2006/relationships/hyperlink" Target="http://upload.wikimedia.org/wikipedia/commons/a/a7/Gold_Christian_Cross_no_Red.sv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upload.wikimedia.org/wikipedia/commons/8/8b/ChristianityBranches.sv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://upload.wikimedia.org/wikipedia/commons/a/a7/Gold_Christian_Cross_no_Red.sv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://upload.wikimedia.org/wikipedia/commons/4/44/Christian_distribution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3/31/Thebible3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8/82/Mosque.Qibla.01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a/a6/Religion_distribution.png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wmf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6/63/HinduSwastika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commons/f/fc/Sivakempfort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38600"/>
            <a:ext cx="8686800" cy="1676400"/>
          </a:xfrm>
        </p:spPr>
        <p:txBody>
          <a:bodyPr>
            <a:noAutofit/>
          </a:bodyPr>
          <a:lstStyle/>
          <a:p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to </a:t>
            </a:r>
            <a:r>
              <a:rPr lang="en-US" sz="32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notes in your binder </a:t>
            </a:r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exactly as they appear here. Please </a:t>
            </a:r>
            <a:r>
              <a:rPr lang="en-US" sz="3200" b="1" i="1" u="sng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indent</a:t>
            </a:r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outline form as I have done for you.</a:t>
            </a:r>
          </a:p>
          <a:p>
            <a:r>
              <a:rPr lang="en-US" sz="3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*This PowerPoint will be posted to my website.</a:t>
            </a:r>
            <a:endParaRPr lang="en-US" sz="32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4247"/>
            <a:ext cx="7696200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4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ooper Black" pitchFamily="18" charset="0"/>
              </a:rPr>
              <a:t>RELIGIONS OF THE WORLD</a:t>
            </a:r>
            <a:endParaRPr lang="en-US" sz="4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FFC0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ooper Black" pitchFamily="18" charset="0"/>
            </a:endParaRPr>
          </a:p>
        </p:txBody>
      </p:sp>
      <p:pic>
        <p:nvPicPr>
          <p:cNvPr id="1026" name="Picture 2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05000"/>
            <a:ext cx="1798625" cy="1707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85926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75141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Plante\AppData\Local\Microsoft\Windows\Temporary Internet Files\Content.IE5\4XGUKKIJ\MC9003911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2" y="4990907"/>
            <a:ext cx="1100023" cy="18315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aPlante\AppData\Local\Microsoft\Windows\Temporary Internet Files\Content.IE5\1ME6UM3H\MC9003704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602" y="105600"/>
            <a:ext cx="808494" cy="1565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aPlante\AppData\Local\Microsoft\Windows\Temporary Internet Files\Content.IE5\1ME6UM3H\MC90030367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78033"/>
            <a:ext cx="1206399" cy="1193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LaPlante\AppData\Local\Microsoft\Windows\Temporary Internet Files\Content.IE5\UPQYX638\MC90020305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6" y="13855"/>
            <a:ext cx="1321151" cy="1657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LaPlante\AppData\Local\Microsoft\Windows\Temporary Internet Files\Content.IE5\7V3BW46E\MC90041116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35" y="2665517"/>
            <a:ext cx="1204489" cy="12060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41517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6927"/>
            <a:ext cx="912321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III. Monotheism</a:t>
            </a:r>
            <a:endParaRPr lang="en-US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A. =the belief in only 1 God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1. Christianity 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(world)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 Islam 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(world)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3.  Judaism 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(Israel)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4. Sikhism </a:t>
            </a:r>
            <a:r>
              <a:rPr lang="en-US" sz="36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(India)</a:t>
            </a:r>
            <a:endParaRPr lang="en-US" sz="36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 descr="File:Star of Davi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371600"/>
            <a:ext cx="217949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ile:Gold Christian Cross no Red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13188"/>
            <a:ext cx="259080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LaPlante\AppData\Local\Microsoft\Windows\Temporary Internet Files\Content.IE5\NSCEF24I\MC90041112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317" y="4495800"/>
            <a:ext cx="3065868" cy="2271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Plante\AppData\Local\Microsoft\Windows\Temporary Internet Files\Content.IE5\4XGUKKIJ\MC90043494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27" y="4717112"/>
            <a:ext cx="19685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6029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LaPlante\AppData\Local\Microsoft\Windows\Temporary Internet Files\Content.IE5\UPQYX638\MC90035364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93519"/>
            <a:ext cx="9220426" cy="70277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sz="44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 Demi" pitchFamily="34" charset="0"/>
              </a:rPr>
              <a:t>IV . The MONOTHEISTIC  FAITHS</a:t>
            </a:r>
            <a:endParaRPr lang="en-US" sz="4400" i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5720" indent="0">
              <a:buNone/>
            </a:pP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A.  Judaism (came 1</a:t>
            </a:r>
            <a:r>
              <a:rPr lang="en-US" sz="3600" b="1" u="sng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st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):</a:t>
            </a:r>
          </a:p>
          <a:p>
            <a:pPr marL="45720" indent="0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</a:t>
            </a:r>
          </a:p>
          <a:p>
            <a:pPr marL="45720" indent="0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	  	</a:t>
            </a:r>
          </a:p>
          <a:p>
            <a:pPr marL="45720" indent="0">
              <a:buNone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Isaac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  		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Ishmael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marL="45720" indent="0">
              <a:buNone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=Christians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Jews		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Muslims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667000" y="2209800"/>
            <a:ext cx="190500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572000" y="2237509"/>
            <a:ext cx="1752600" cy="58189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24545" y="3733800"/>
            <a:ext cx="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62800" y="3733800"/>
            <a:ext cx="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77935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LaPlante\AppData\Local\Microsoft\Windows\Temporary Internet Files\Content.IE5\0NJJGWPJ\MC9002029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52"/>
            <a:ext cx="9372600" cy="6960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595468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B. Began with Abraham c. 2000BC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  1. Believe that God made a 	 		      covenant* with Abraham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a.=Canaan (Israel) to be the 	  		  home of “God’s Chosen People”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b. Isaac: Abraham’s son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Basic beliefs: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 1 God (called Yahweh)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 Saturday Sabbath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Synagogues: house of worship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LaPlante\AppData\Local\Microsoft\Windows\Temporary Internet Files\Content.IE5\ADFTONIC\MC9003620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779" y="609600"/>
            <a:ext cx="1429512" cy="1429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aPlante\AppData\Local\Microsoft\Windows\Temporary Internet Files\Content.IE5\UPQYX638\MC90023514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317" y="3124200"/>
            <a:ext cx="1788566" cy="18233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aPlante\AppData\Local\Microsoft\Windows\Temporary Internet Files\Content.IE5\7LSHHJKG\MC90019412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4648200"/>
            <a:ext cx="1742286" cy="1941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03325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d. Only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Kosher Meat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i. No Pork or venison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-Due to cloven hoof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Still waiting for their Messiah* 	  		(=savior of man)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f. Men wear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yamukahs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synagogue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LaPlante\AppData\Local\Microsoft\Windows\Temporary Internet Files\Content.IE5\21YRXZ8W\MC90033159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43400"/>
            <a:ext cx="2863771" cy="1752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Plante\AppData\Local\Microsoft\Windows\Temporary Internet Files\Content.IE5\YJIR7S8Z\MC9001996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4800"/>
            <a:ext cx="3888240" cy="2387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094418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g. Holy Book: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i. the Torah 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•1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 books of the Christian 				Old Testament in Bible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Holidays: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i. Hanukkah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ii. Rosh Hashanah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iii. Passover 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i. Rabbi: priest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LaPlante\AppData\Local\Microsoft\Windows\Temporary Internet Files\Content.IE5\IO8SHE1J\MC9002874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5196"/>
            <a:ext cx="1943477" cy="1948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aPlante\AppData\Local\Microsoft\Windows\Temporary Internet Files\Content.IE5\GT99663S\MC9001550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39695"/>
            <a:ext cx="1520647" cy="18159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aPlante\AppData\Local\Microsoft\Windows\Temporary Internet Files\Content.IE5\1ME6UM3H\MC90035407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62274"/>
            <a:ext cx="1524000" cy="17626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aPlante\AppData\Local\Microsoft\Windows\Temporary Internet Files\Content.IE5\IO8SHE1J\MC90019597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37" y="2743200"/>
            <a:ext cx="1531620" cy="1811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2278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  <a:effectLst>
            <a:reflection blurRad="6350" stA="50000" endA="300" endPos="55500" dist="50800" dir="5400000" sy="-100000" algn="bl" rotWithShape="0"/>
          </a:effectLst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B. Christianity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(began with Jesus Christ)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in 1</a:t>
            </a:r>
            <a:r>
              <a:rPr lang="en-US" sz="36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st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 century AD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Basic beliefs:  (Isaac also)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 1 God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as the Messiah*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the Trinity (Father, Son, Holy 			Spirit)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d. Sunday Sabbath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e. Church: place of worship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 descr="C:\Users\LaPlante\AppData\Local\Microsoft\Windows\Temporary Internet Files\Content.IE5\1ME6UM3H\MC9001939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09600"/>
            <a:ext cx="1763462" cy="2347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LaPlante\AppData\Local\Microsoft\Windows\Temporary Internet Files\Content.IE5\XAZVLUA1\MC90015652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1820570" cy="1682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LaPlante\AppData\Local\Microsoft\Windows\Temporary Internet Files\Content.IE5\NSCEF24I\MC90019404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908" y="4114800"/>
            <a:ext cx="665122" cy="2743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LaPlante\AppData\Local\Microsoft\Windows\Temporary Internet Files\Content.IE5\1ME6UM3H\MC90031039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52586"/>
            <a:ext cx="1580083" cy="18123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67990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f. Holy Book: the Bible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i. Old &amp; New Testament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g. Forgiveness of sins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h. Holidays: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i. </a:t>
            </a:r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ii. Easter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i. Priests, ministers, reverends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j.  All people equal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 Sacraments: baptism, marriage, 	     communion, last rites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 descr="C:\Users\LaPlante\AppData\Local\Microsoft\Windows\Temporary Internet Files\Content.IE5\UPQYX638\MP9003847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5262"/>
            <a:ext cx="2097997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LaPlante\AppData\Local\Microsoft\Windows\Temporary Internet Files\Content.IE5\XAZVLUA1\MC90043488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274291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LaPlante\AppData\Local\Microsoft\Windows\Temporary Internet Files\Content.IE5\4XGUKKIJ\MC9001554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41662"/>
            <a:ext cx="2667000" cy="1927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226172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09"/>
            <a:ext cx="9144000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    </a:t>
            </a:r>
            <a:r>
              <a:rPr lang="en-US" sz="3600" dirty="0" smtClean="0"/>
              <a:t>l. Many different types: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  i. Catholic</a:t>
            </a:r>
            <a:br>
              <a:rPr lang="en-US" sz="3600" dirty="0" smtClean="0"/>
            </a:br>
            <a:r>
              <a:rPr lang="en-US" sz="3600" dirty="0"/>
              <a:t>	</a:t>
            </a:r>
            <a:r>
              <a:rPr lang="en-US" sz="3600" dirty="0" smtClean="0"/>
              <a:t> ii. Protestant: Lutheran, Baptist, 	  	     Methodist, Episcopalian, etc.</a:t>
            </a:r>
            <a:br>
              <a:rPr lang="en-US" sz="3600" dirty="0" smtClean="0"/>
            </a:br>
            <a:r>
              <a:rPr lang="en-US" sz="3600" dirty="0"/>
              <a:t>	 </a:t>
            </a:r>
            <a:r>
              <a:rPr lang="en-US" sz="3600" dirty="0" smtClean="0"/>
              <a:t>iii. Orthodox: Greek &amp; Russian</a:t>
            </a:r>
            <a:endParaRPr lang="en-US" sz="3600" dirty="0"/>
          </a:p>
        </p:txBody>
      </p:sp>
      <p:pic>
        <p:nvPicPr>
          <p:cNvPr id="4" name="Picture 12" descr="File:ChristianityBranches.svg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9102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File:Gold Christian Cross no Red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-27709"/>
            <a:ext cx="227934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769997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File:Christian distribution.png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2306"/>
            <a:ext cx="9982200" cy="71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04823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" y="-13855"/>
            <a:ext cx="8229600" cy="60960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Berlin Sans FB" pitchFamily="34" charset="0"/>
              </a:rPr>
              <a:t>I.  WHAT IS RELIGION?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09600"/>
            <a:ext cx="8915400" cy="6248400"/>
          </a:xfrm>
          <a:prstGeom prst="rect">
            <a:avLst/>
          </a:prstGeom>
        </p:spPr>
        <p:txBody>
          <a:bodyPr/>
          <a:lstStyle/>
          <a:p>
            <a:pPr marL="45720" indent="0" eaLnBrk="1" hangingPunct="1">
              <a:lnSpc>
                <a:spcPct val="90000"/>
              </a:lnSpc>
              <a:buNone/>
            </a:pPr>
            <a:r>
              <a:rPr lang="en-US" sz="2900" dirty="0" smtClean="0"/>
              <a:t>   </a:t>
            </a:r>
            <a:r>
              <a:rPr lang="en-US" sz="3600" b="1" dirty="0" smtClean="0"/>
              <a:t>A.  </a:t>
            </a:r>
            <a:r>
              <a:rPr lang="en-US" sz="3600" b="1" i="1" dirty="0" smtClean="0">
                <a:solidFill>
                  <a:srgbClr val="0000FF"/>
                </a:solidFill>
              </a:rPr>
              <a:t>religion</a:t>
            </a:r>
            <a:r>
              <a:rPr lang="en-US" sz="3600" b="1" dirty="0" smtClean="0"/>
              <a:t> is a set of 	</a:t>
            </a:r>
            <a:r>
              <a:rPr lang="en-US" sz="3600" b="1" dirty="0" smtClean="0">
                <a:solidFill>
                  <a:srgbClr val="FF0000"/>
                </a:solidFill>
              </a:rPr>
              <a:t>common 	beliefs and 	practices generally 	held 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by a group of people</a:t>
            </a:r>
            <a:r>
              <a:rPr lang="en-US" sz="3600" b="1" dirty="0" smtClean="0"/>
              <a:t>                  	1. often classified as 	prayer, ritual, 		and religious law 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2. </a:t>
            </a:r>
            <a:r>
              <a:rPr lang="en-US" sz="3600" b="1" dirty="0"/>
              <a:t>cultural traditions, writings, </a:t>
            </a:r>
            <a:r>
              <a:rPr lang="en-US" sz="3600" b="1" dirty="0" smtClean="0"/>
              <a:t>	  	     history</a:t>
            </a:r>
            <a:r>
              <a:rPr lang="en-US" sz="3600" b="1" dirty="0"/>
              <a:t>, and mythology, as well </a:t>
            </a:r>
            <a:r>
              <a:rPr lang="en-US" sz="3600" b="1" dirty="0" smtClean="0"/>
              <a:t>		as personal </a:t>
            </a:r>
            <a:r>
              <a:rPr lang="en-US" sz="3600" b="1" dirty="0"/>
              <a:t>faith </a:t>
            </a:r>
            <a:endParaRPr lang="en-US" sz="3600" b="1" dirty="0" smtClean="0"/>
          </a:p>
        </p:txBody>
      </p:sp>
      <p:pic>
        <p:nvPicPr>
          <p:cNvPr id="2052" name="Picture 7" descr="File:Thebible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866408"/>
            <a:ext cx="2655455" cy="199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File:Mosque.Qibla.0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866409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43143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C.  Islam (followers called Muslims)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Began with Mohammed (632AD)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Basic beliefs: (Ishmael)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 1 God (called Allah)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  Mohammed NOT Messiah but 		      messenger of God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Friday Sabbath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d. 5 Pillars of Islam guide life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LaPlante\AppData\Local\Microsoft\Windows\Temporary Internet Files\Content.IE5\YJIR7S8Z\MC9004342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10200"/>
            <a:ext cx="1971675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552790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3600" dirty="0" smtClean="0"/>
              <a:t> 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Holy book: the Koran (written only 	   in Arabic)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f. Mosque: place of worship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g. Holidays: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i. Ramadan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h. Imams:  (aka priests)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i. Different types: Sunni &amp; Shiite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j. No Pork or Venison (cloven hoof)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k. Mecca:  holiest city, birthplace of 	  	  Mohammed</a:t>
            </a:r>
          </a:p>
          <a:p>
            <a:pPr marL="45720" indent="0"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3600" dirty="0"/>
          </a:p>
        </p:txBody>
      </p:sp>
      <p:pic>
        <p:nvPicPr>
          <p:cNvPr id="10242" name="Picture 2" descr="C:\Users\LaPlante\AppData\Local\Microsoft\Windows\Temporary Internet Files\Content.IE5\ZWP1EGHM\MC90043630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6142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aPlante\AppData\Local\Microsoft\Windows\Temporary Internet Files\Content.IE5\7LSHHJKG\MC90043346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25650"/>
            <a:ext cx="1828800" cy="1403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6850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1113"/>
            <a:ext cx="677487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638800" y="0"/>
            <a:ext cx="3505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Three monotheistic religions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6774873" y="2025650"/>
            <a:ext cx="2362200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/>
              <a:t>Judaism, Christianity and Islam all share many similarities.</a:t>
            </a:r>
          </a:p>
          <a:p>
            <a:endParaRPr lang="en-US" sz="2800" b="1" dirty="0"/>
          </a:p>
          <a:p>
            <a:r>
              <a:rPr lang="en-US" sz="2800" b="1" dirty="0"/>
              <a:t>Judaism is the root religion for all three. 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9645244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2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D.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 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Sikhism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Combines Hindu &amp; Islam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Begun by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Nanuk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1500sAD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Basic Beliefs: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1 God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 Reincarnation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Karma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d. All humans equal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e. Meditation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f. Holy Book:  1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Book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g. Temple: place of worship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h. Men never cut hair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C:\Users\LaPlante\AppData\Local\Microsoft\Windows\Temporary Internet Files\Content.IE5\37URX72N\MC90004805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0200"/>
            <a:ext cx="2713025" cy="30897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LaPlante\AppData\Local\Microsoft\Windows\Temporary Internet Files\Content.IE5\UPQYX638\MC9004352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0"/>
            <a:ext cx="1605708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LaPlante\AppData\Local\Microsoft\Windows\Temporary Internet Files\Content.IE5\4XGUKKIJ\MC90043494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265" y="2667000"/>
            <a:ext cx="19685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97438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V</a:t>
            </a:r>
            <a:r>
              <a:rPr lang="en-US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. Belief Systems, NOT a Religion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sz="36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A. Confucianism 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1. Created by Confucius (Kong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Fuzi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 around 500BC)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2. Basic Beliefs: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No Gods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 NOT a religion but a system of 			conduct in life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Yin &amp; Yang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3" name="Picture 7" descr="C:\Users\LaPlante\AppData\Local\Microsoft\Windows\Temporary Internet Files\Content.IE5\1ME6UM3H\MC9001565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00600"/>
            <a:ext cx="2023791" cy="20227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C:\Users\LaPlante\AppData\Local\Microsoft\Windows\Temporary Internet Files\Content.IE5\NSCEF24I\MP9004000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" y="3374819"/>
            <a:ext cx="1625569" cy="2437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60279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d. Filial Piety:  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Honoring ancestors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Obeying elders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e. the 5 Relationships: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 ruler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ruled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ii. father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iii. husband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wife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iv. Elder brother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younger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  	  v. friend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friend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2" name="Picture 2" descr="C:\Users\LaPlante\AppData\Local\Microsoft\Windows\Temporary Internet Files\Content.IE5\7V3BW46E\MC9000451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1219200" cy="38026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LaPlante\AppData\Local\Microsoft\Windows\Temporary Internet Files\Content.IE5\21YRXZ8W\MC90023788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54074"/>
            <a:ext cx="1600200" cy="1283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0581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f. Civil Service Exams 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(500BC—1900AD)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Anyone could take the tests to get 	    a better job in the government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g. Writings: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i. The Analects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ii. The 5 Classics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:\Users\LaPlante\AppData\Local\Microsoft\Windows\Temporary Internet Files\Content.IE5\7V3BW46E\MC9003906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3150252" cy="3281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LaPlante\AppData\Local\Microsoft\Windows\Temporary Internet Files\Content.IE5\0NJJGWPJ\MC9000364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00600"/>
            <a:ext cx="1185062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11969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705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B. Traditional Chinese (Daoism)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No founder, 900s AD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Beliefs: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Not a </a:t>
            </a:r>
            <a:r>
              <a:rPr lang="en-U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 but 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 of life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 Reincarnation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Live a virtuous life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 right thing)</a:t>
            </a:r>
          </a:p>
          <a:p>
            <a:pPr marL="4572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 Harmony with nature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i. many are vegetarian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C:\Users\LaPlante\AppData\Local\Microsoft\Windows\Temporary Internet Files\Content.IE5\1ME6UM3H\MP90044788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1591758" cy="23691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LaPlante\AppData\Local\Microsoft\Windows\Temporary Internet Files\Content.IE5\GT99663S\MP9004373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391890"/>
            <a:ext cx="1142321" cy="1711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LaPlante\AppData\Local\Microsoft\Windows\Temporary Internet Files\Content.IE5\0NJJGWPJ\MC90044533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82" y="457200"/>
            <a:ext cx="1456639" cy="1729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3478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-20782"/>
            <a:ext cx="9144000" cy="68787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e. Many Confucian beliefs: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 the 5 Relationships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Filial Piety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 Yin &amp; Yang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4. Civil Service Exams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f. Writings: 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 Dao de Jin (The Way of Power)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Zhuangzi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Users\LaPlante\AppData\Local\Microsoft\Windows\Temporary Internet Files\Content.IE5\KD2NREZK\MC9001509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1374343" cy="13825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LaPlante\AppData\Local\Microsoft\Windows\Temporary Internet Files\Content.IE5\4XGUKKIJ\MP90044756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46702"/>
            <a:ext cx="1970485" cy="19766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C:\Users\LaPlante\AppData\Local\Microsoft\Windows\Temporary Internet Files\Content.IE5\37URX72N\MC9003504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199"/>
            <a:ext cx="1981200" cy="1991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735774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2964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C. Buddhism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(after Hinduism in 4</a:t>
            </a:r>
            <a:r>
              <a:rPr lang="en-US" sz="36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 BC)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Begun by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Siddartha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Guatama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(the Buddha) as alternative to 		Hinduism=many of same beliefs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Basic Beliefs: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a. No Gods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b. Goal in life: to achieve Nirvana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c. Karma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d. Reincarnation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e. Vegetarian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f. Yoga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  <p:pic>
        <p:nvPicPr>
          <p:cNvPr id="13314" name="Picture 2" descr="C:\Program Files (x86)\Microsoft Office\MEDIA\CAGCAT10\j03009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1605628" cy="1524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LaPlante\AppData\Local\Microsoft\Windows\Temporary Internet Files\Content.IE5\4XGUKKIJ\MC9002030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28655"/>
            <a:ext cx="2614188" cy="249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LaPlante\AppData\Local\Microsoft\Windows\Temporary Internet Files\Content.IE5\0NJJGWPJ\MC90004788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" y="5105400"/>
            <a:ext cx="1223467" cy="1223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LaPlante\AppData\Local\Microsoft\Windows\Temporary Internet Files\Content.IE5\21YRXZ8W\MC9000478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319" y="3818839"/>
            <a:ext cx="1286561" cy="1286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675884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Religion distribu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47305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:\Users\LaPlante\AppData\Local\Microsoft\Windows\Temporary Internet Files\Content.IE5\IO8SHE1J\MP9003142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37982"/>
            <a:ext cx="3076655" cy="28048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g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Enlightened Ones: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Buddhas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8 Fold Path: guides life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Holy Books: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•4 Noble Truths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•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Tripitaka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 Baskets)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j. Temples: places of worship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2" name="Picture 6" descr="C:\Users\LaPlante\AppData\Local\Microsoft\Windows\Temporary Internet Files\Content.IE5\4XGUKKIJ\MP90034597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51273"/>
            <a:ext cx="4427986" cy="2870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LaPlante\AppData\Local\Microsoft\Windows\Temporary Internet Files\Content.IE5\1ME6UM3H\MP9004473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622" y="3550734"/>
            <a:ext cx="2133600" cy="2160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C:\Users\LaPlante\AppData\Local\Microsoft\Windows\Temporary Internet Files\Content.IE5\KD2NREZK\MP900438936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2837633" cy="1894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C:\Users\LaPlante\AppData\Local\Microsoft\Windows\Temporary Internet Files\Content.IE5\IO8SHE1J\MC90003659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" y="1465766"/>
            <a:ext cx="1163782" cy="14923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4714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marL="45720" indent="0" algn="ctr">
              <a:buNone/>
            </a:pPr>
            <a:r>
              <a:rPr lang="en-US" sz="6000" b="1" i="1" u="sng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cs typeface="Aharoni" pitchFamily="2" charset="-79"/>
              </a:rPr>
              <a:t>TEST</a:t>
            </a:r>
            <a:r>
              <a:rPr lang="en-US" sz="60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ooper Black" pitchFamily="18" charset="0"/>
                <a:cs typeface="Aharoni" pitchFamily="2" charset="-79"/>
              </a:rPr>
              <a:t>   on  Religions will  be  included  in the Greece  &amp;  Rome unit  next  week!</a:t>
            </a:r>
            <a:endParaRPr lang="en-US" sz="6000" b="1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Cooper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4677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-20782"/>
            <a:ext cx="6512511" cy="858982"/>
          </a:xfrm>
        </p:spPr>
        <p:txBody>
          <a:bodyPr/>
          <a:lstStyle/>
          <a:p>
            <a:pPr marL="0" indent="0" algn="l">
              <a:buNone/>
            </a:pPr>
            <a:r>
              <a:rPr lang="en-US" i="1" u="sng" dirty="0" smtClean="0">
                <a:solidFill>
                  <a:srgbClr val="FF0000"/>
                </a:solidFill>
                <a:latin typeface="Berlin Sans FB Demi" pitchFamily="34" charset="0"/>
              </a:rPr>
              <a:t>II. Polytheism</a:t>
            </a:r>
            <a:endParaRPr lang="en-US" i="1" u="sng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762000"/>
            <a:ext cx="9067800" cy="6096000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 =the belief in more than 1 God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1.  Examples: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Hinduism (India)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 Shinto (Japan)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Primal-indigenous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LaPlante\AppData\Local\Microsoft\Windows\Temporary Internet Files\Content.IE5\4XGUKKIJ\MC9000571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0"/>
            <a:ext cx="1439266" cy="1825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Plante\AppData\Local\Microsoft\Windows\Temporary Internet Files\Content.IE5\ADFTONIC\MC90009817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760220" cy="17766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Plante\AppData\Local\Microsoft\Windows\Temporary Internet Files\Content.IE5\37URX72N\MC900047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94" y="3657600"/>
            <a:ext cx="1902866" cy="2484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LaPlante\AppData\Local\Microsoft\Windows\Temporary Internet Files\Content.IE5\KD2NREZK\MC90002224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26524"/>
            <a:ext cx="2590800" cy="2131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82361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3726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B.  Hinduism  (1500BC)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Basic Beliefs: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Many Gods: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i. Brahman #1 God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 Reincarnation: cycle of rebirth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Karma: what goes around?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d. Dharma: duties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e. Vegetarian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f. Yoga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LaPlante\AppData\Local\Microsoft\Windows\Temporary Internet Files\Content.IE5\0NJJGWPJ\MC90044124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0"/>
            <a:ext cx="2455520" cy="1897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LaPlante\AppData\Local\Microsoft\Windows\Temporary Internet Files\Content.IE5\GT99663S\MC90044126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89183"/>
            <a:ext cx="2113162" cy="2734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ile:HinduSwastika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77400"/>
            <a:ext cx="188595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84552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g. Holy Book: 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the Vedas or epics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h. Temples: place of worship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File:Sivakempfor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28956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C:\Users\LaPlante\AppData\Local\Microsoft\Windows\Temporary Internet Files\Content.IE5\NSCEF24I\MC9004353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82982"/>
            <a:ext cx="3785169" cy="4246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34389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C.  Shinto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No founder, 500s AD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Basic Beliefs: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Many Gods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i. Sun Goddess #1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 Kami=source of life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Respect to all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d. Truthfulness &amp; purification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LaPlante\AppData\Local\Microsoft\Windows\Temporary Internet Files\Content.IE5\XAZVLUA1\MC9000571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"/>
            <a:ext cx="1676400" cy="2961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LaPlante\AppData\Local\Microsoft\Windows\Temporary Internet Files\Content.IE5\7V3BW46E\MC9003906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4953000"/>
            <a:ext cx="1826057" cy="14008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LaPlante\AppData\Local\Microsoft\Windows\Temporary Internet Files\Content.IE5\21YRXZ8W\MC9000483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121" y="3663696"/>
            <a:ext cx="1254557" cy="1289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552504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e. Temples: place of worship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Holy Books: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i. Records of Ancient Matters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ii. Chronicles of Japan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C:\Users\LaPlante\AppData\Local\Microsoft\Windows\Temporary Internet Files\Content.IE5\ADFTONIC\MP90043894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37345"/>
            <a:ext cx="5410200" cy="3606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LaPlante\AppData\Local\Microsoft\Windows\Temporary Internet Files\Content.IE5\4XGUKKIJ\MC9000571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346171"/>
            <a:ext cx="2057400" cy="260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57877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5720" indent="0">
              <a:buNone/>
            </a:pP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  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D.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Primal-Indigenous (prehistoric</a:t>
            </a:r>
            <a:r>
              <a:rPr lang="en-US" sz="40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Berlin Sans FB Demi" pitchFamily="34" charset="0"/>
              </a:rPr>
              <a:t>)</a:t>
            </a:r>
          </a:p>
          <a:p>
            <a:pPr marL="45720" indent="0"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1. Ancient=no one founder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Beliefs: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a. Many Gods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b. Nature &amp; animal Gods/spirits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c. Offerings to Gods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d. Prayers used to communicate 			with Gods</a:t>
            </a:r>
          </a:p>
          <a:p>
            <a:pPr marL="45720" indent="0"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e. No holy book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18434" name="Picture 2" descr="C:\Users\LaPlante\AppData\Local\Microsoft\Windows\Temporary Internet Files\Content.IE5\21YRXZ8W\MP9004013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838200"/>
            <a:ext cx="1447800" cy="217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LaPlante\AppData\Local\Microsoft\Windows\Temporary Internet Files\Content.IE5\7LSHHJKG\MC90043844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1638300" cy="1742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LaPlante\AppData\Local\Microsoft\Windows\Temporary Internet Files\Content.IE5\1ME6UM3H\MC9001925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6" y="1923520"/>
            <a:ext cx="1801272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Users\LaPlante\AppData\Local\Microsoft\Windows\Temporary Internet Files\Content.IE5\0NJJGWPJ\MC90024282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3" y="4998420"/>
            <a:ext cx="1444358" cy="1621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54770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605</TotalTime>
  <Words>289</Words>
  <Application>Microsoft Office PowerPoint</Application>
  <PresentationFormat>On-screen Show (4:3)</PresentationFormat>
  <Paragraphs>186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Slipstream</vt:lpstr>
      <vt:lpstr> RELIGIONS OF THE WORLD</vt:lpstr>
      <vt:lpstr>I.  WHAT IS RELIGION?</vt:lpstr>
      <vt:lpstr>Slide 3</vt:lpstr>
      <vt:lpstr>II. Polytheism</vt:lpstr>
      <vt:lpstr>Slide 5</vt:lpstr>
      <vt:lpstr>Slide 6</vt:lpstr>
      <vt:lpstr>Slide 7</vt:lpstr>
      <vt:lpstr>Slide 8</vt:lpstr>
      <vt:lpstr>Slide 9</vt:lpstr>
      <vt:lpstr>III. Monotheism</vt:lpstr>
      <vt:lpstr>IV . The MONOTHEISTIC  FAITHS</vt:lpstr>
      <vt:lpstr>Slide 12</vt:lpstr>
      <vt:lpstr>Slide 13</vt:lpstr>
      <vt:lpstr>Slide 14</vt:lpstr>
      <vt:lpstr>Slide 15</vt:lpstr>
      <vt:lpstr>Slide 16</vt:lpstr>
      <vt:lpstr>Slide 17</vt:lpstr>
      <vt:lpstr>    l. Many different types:    i. Catholic   ii. Protestant: Lutheran, Baptist,          Methodist, Episcopalian, etc.   iii. Orthodox: Greek &amp; Russian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RELIGIONS OF THE WORLD</dc:title>
  <dc:creator>LaPlante</dc:creator>
  <cp:lastModifiedBy>CVS</cp:lastModifiedBy>
  <cp:revision>36</cp:revision>
  <dcterms:created xsi:type="dcterms:W3CDTF">2010-09-02T18:26:27Z</dcterms:created>
  <dcterms:modified xsi:type="dcterms:W3CDTF">2010-09-15T13:56:09Z</dcterms:modified>
</cp:coreProperties>
</file>